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4" r:id="rId3"/>
    <p:sldId id="257" r:id="rId4"/>
    <p:sldId id="383" r:id="rId5"/>
    <p:sldId id="258" r:id="rId6"/>
    <p:sldId id="259" r:id="rId7"/>
    <p:sldId id="260" r:id="rId8"/>
    <p:sldId id="261" r:id="rId9"/>
    <p:sldId id="344" r:id="rId10"/>
    <p:sldId id="275" r:id="rId11"/>
    <p:sldId id="266" r:id="rId12"/>
    <p:sldId id="267" r:id="rId13"/>
    <p:sldId id="278" r:id="rId14"/>
    <p:sldId id="279" r:id="rId15"/>
    <p:sldId id="280" r:id="rId16"/>
    <p:sldId id="310" r:id="rId17"/>
    <p:sldId id="281" r:id="rId18"/>
    <p:sldId id="283" r:id="rId19"/>
    <p:sldId id="285" r:id="rId20"/>
    <p:sldId id="288" r:id="rId21"/>
    <p:sldId id="379" r:id="rId22"/>
    <p:sldId id="287" r:id="rId23"/>
    <p:sldId id="289" r:id="rId24"/>
    <p:sldId id="290" r:id="rId25"/>
    <p:sldId id="329" r:id="rId26"/>
    <p:sldId id="309" r:id="rId27"/>
    <p:sldId id="337" r:id="rId28"/>
    <p:sldId id="291" r:id="rId29"/>
    <p:sldId id="292" r:id="rId30"/>
    <p:sldId id="293" r:id="rId31"/>
    <p:sldId id="294" r:id="rId32"/>
    <p:sldId id="295" r:id="rId33"/>
    <p:sldId id="308" r:id="rId34"/>
    <p:sldId id="296" r:id="rId35"/>
    <p:sldId id="315" r:id="rId36"/>
    <p:sldId id="300" r:id="rId37"/>
    <p:sldId id="299" r:id="rId38"/>
    <p:sldId id="301" r:id="rId39"/>
    <p:sldId id="303" r:id="rId40"/>
    <p:sldId id="305" r:id="rId41"/>
    <p:sldId id="306" r:id="rId42"/>
    <p:sldId id="335" r:id="rId43"/>
    <p:sldId id="307" r:id="rId44"/>
    <p:sldId id="311" r:id="rId45"/>
    <p:sldId id="312" r:id="rId46"/>
    <p:sldId id="318" r:id="rId47"/>
    <p:sldId id="313" r:id="rId48"/>
    <p:sldId id="336" r:id="rId49"/>
    <p:sldId id="341" r:id="rId50"/>
    <p:sldId id="339" r:id="rId51"/>
    <p:sldId id="343" r:id="rId52"/>
    <p:sldId id="342" r:id="rId53"/>
    <p:sldId id="367" r:id="rId54"/>
    <p:sldId id="372" r:id="rId55"/>
    <p:sldId id="369" r:id="rId56"/>
    <p:sldId id="371" r:id="rId57"/>
    <p:sldId id="373" r:id="rId58"/>
    <p:sldId id="374" r:id="rId59"/>
    <p:sldId id="375" r:id="rId60"/>
    <p:sldId id="377" r:id="rId61"/>
    <p:sldId id="376" r:id="rId62"/>
    <p:sldId id="381" r:id="rId63"/>
    <p:sldId id="378" r:id="rId64"/>
    <p:sldId id="380" r:id="rId65"/>
    <p:sldId id="345" r:id="rId66"/>
    <p:sldId id="346" r:id="rId67"/>
    <p:sldId id="347" r:id="rId68"/>
    <p:sldId id="334" r:id="rId69"/>
    <p:sldId id="350" r:id="rId70"/>
    <p:sldId id="355" r:id="rId71"/>
    <p:sldId id="314" r:id="rId72"/>
    <p:sldId id="316" r:id="rId73"/>
    <p:sldId id="317" r:id="rId74"/>
    <p:sldId id="319" r:id="rId75"/>
    <p:sldId id="320" r:id="rId76"/>
    <p:sldId id="322" r:id="rId77"/>
    <p:sldId id="325" r:id="rId78"/>
    <p:sldId id="326" r:id="rId79"/>
    <p:sldId id="327" r:id="rId80"/>
    <p:sldId id="328" r:id="rId81"/>
    <p:sldId id="338" r:id="rId82"/>
    <p:sldId id="382" r:id="rId8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F9A8B-D9EA-4C39-B76F-97171F1F0DC1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84185-E198-4B1B-A4D6-796685C1A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27C1-13B6-4EB9-8533-9AEBF534575C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16F9-876E-4220-BD9B-5A98C42D1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D3D89-EB64-408C-AF8A-2D453426AF5D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077F5-8577-4BEA-8043-355393AA2E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A59D-CAD1-489E-AB59-089A8397B9DA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CC256-B2C6-470B-BB38-2007D144B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C1DEC-9AC9-4714-8E84-3C4F28EE06F6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B5DFC-CC68-4DC1-B3C4-2FB02F9AD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8D4D-669E-4C92-83C9-09788BD90376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543A9-DA4B-4F4F-A925-87DEA34B9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15C8E-D8AD-444B-8D7E-B5F618C73CC4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644BD-4535-46EB-B59C-AD5C4FCEE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58C2-1367-468B-81AB-EDFA7CE4088E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7C0A-5A51-4E70-99F2-CFBBC9352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3E67-5B16-40DB-A171-32722775EBF9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335E9-AA08-45E8-BB39-B8EA9ECBC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147AA-3D0E-4174-8B62-096B88C844EB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E5112-1A53-40B9-8313-DC20F4E41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909E1-F835-4FA7-A942-CD04CF2AFFF1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9BDC-89FF-41A8-870D-ABFF376AF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52E979-E2BB-4B96-BA2A-AAA2D6408B73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C4F272-C0D4-406D-8B2F-35351A9F4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971550" y="285728"/>
            <a:ext cx="648017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uk-UA" sz="5400" b="1" dirty="0" smtClean="0">
              <a:latin typeface="Calibri" pitchFamily="34" charset="0"/>
            </a:endParaRPr>
          </a:p>
          <a:p>
            <a:pPr algn="ctr"/>
            <a:r>
              <a:rPr lang="uk-UA" sz="3600" b="1" dirty="0" smtClean="0">
                <a:latin typeface="Calibri" pitchFamily="34" charset="0"/>
              </a:rPr>
              <a:t>МУЗЕЙ </a:t>
            </a:r>
            <a:endParaRPr lang="uk-UA" sz="3600" b="1" dirty="0">
              <a:latin typeface="Calibri" pitchFamily="34" charset="0"/>
            </a:endParaRPr>
          </a:p>
          <a:p>
            <a:pPr algn="ctr"/>
            <a:r>
              <a:rPr lang="uk-UA" sz="3600" b="1" dirty="0" smtClean="0">
                <a:latin typeface="Calibri" pitchFamily="34" charset="0"/>
              </a:rPr>
              <a:t>УКРАЇНОЗНАВСТВА</a:t>
            </a:r>
            <a:r>
              <a:rPr lang="en-US" sz="3600" b="1" dirty="0" smtClean="0">
                <a:latin typeface="Calibri" pitchFamily="34" charset="0"/>
              </a:rPr>
              <a:t> </a:t>
            </a:r>
            <a:endParaRPr lang="uk-UA" sz="3600" b="1" dirty="0">
              <a:latin typeface="Calibri" pitchFamily="34" charset="0"/>
            </a:endParaRPr>
          </a:p>
          <a:p>
            <a:pPr algn="ctr"/>
            <a:r>
              <a:rPr lang="uk-UA" sz="3600" b="1" dirty="0" smtClean="0">
                <a:latin typeface="Calibri" pitchFamily="34" charset="0"/>
              </a:rPr>
              <a:t>«</a:t>
            </a:r>
            <a:r>
              <a:rPr lang="uk-UA" sz="3600" b="1" dirty="0">
                <a:latin typeface="Calibri" pitchFamily="34" charset="0"/>
              </a:rPr>
              <a:t>СВІТЛИЦЯ</a:t>
            </a:r>
            <a:r>
              <a:rPr lang="uk-UA" sz="3600" b="1" dirty="0" smtClean="0">
                <a:latin typeface="Calibri" pitchFamily="34" charset="0"/>
              </a:rPr>
              <a:t>»</a:t>
            </a:r>
            <a:endParaRPr lang="en-US" sz="3600" b="1" dirty="0" smtClean="0">
              <a:latin typeface="Calibri" pitchFamily="34" charset="0"/>
            </a:endParaRPr>
          </a:p>
          <a:p>
            <a:pPr algn="ctr"/>
            <a:r>
              <a:rPr lang="uk-UA" sz="2800" b="1" dirty="0" err="1" smtClean="0">
                <a:latin typeface="Calibri" pitchFamily="34" charset="0"/>
              </a:rPr>
              <a:t>Нечипорівський</a:t>
            </a:r>
            <a:r>
              <a:rPr lang="uk-UA" sz="2800" b="1" dirty="0" smtClean="0">
                <a:latin typeface="Calibri" pitchFamily="34" charset="0"/>
              </a:rPr>
              <a:t> НВК </a:t>
            </a:r>
            <a:r>
              <a:rPr lang="uk-UA" sz="2800" b="1" dirty="0" err="1" smtClean="0">
                <a:latin typeface="Calibri" pitchFamily="34" charset="0"/>
              </a:rPr>
              <a:t>“Загальноосвітня</a:t>
            </a:r>
            <a:r>
              <a:rPr lang="uk-UA" sz="2800" b="1" dirty="0" smtClean="0">
                <a:latin typeface="Calibri" pitchFamily="34" charset="0"/>
              </a:rPr>
              <a:t> школа - дитячий </a:t>
            </a:r>
            <a:r>
              <a:rPr lang="uk-UA" sz="2800" b="1" dirty="0" err="1" smtClean="0">
                <a:latin typeface="Calibri" pitchFamily="34" charset="0"/>
              </a:rPr>
              <a:t>садок”</a:t>
            </a:r>
            <a:endParaRPr lang="uk-UA" sz="2800" b="1" dirty="0" smtClean="0">
              <a:latin typeface="Calibri" pitchFamily="34" charset="0"/>
            </a:endParaRPr>
          </a:p>
          <a:p>
            <a:pPr algn="ctr"/>
            <a:r>
              <a:rPr lang="uk-UA" sz="2800" b="1" dirty="0" smtClean="0">
                <a:latin typeface="Calibri" pitchFamily="34" charset="0"/>
              </a:rPr>
              <a:t> </a:t>
            </a:r>
            <a:r>
              <a:rPr lang="uk-UA" sz="2800" b="1" dirty="0" err="1" smtClean="0">
                <a:latin typeface="Calibri" pitchFamily="34" charset="0"/>
              </a:rPr>
              <a:t>Яготинської</a:t>
            </a:r>
            <a:r>
              <a:rPr lang="uk-UA" sz="2800" b="1" dirty="0" smtClean="0">
                <a:latin typeface="Calibri" pitchFamily="34" charset="0"/>
              </a:rPr>
              <a:t> районної ради</a:t>
            </a:r>
          </a:p>
          <a:p>
            <a:pPr algn="ctr"/>
            <a:endParaRPr lang="uk-UA" sz="3600" b="1" dirty="0" smtClean="0">
              <a:latin typeface="Calibri" pitchFamily="34" charset="0"/>
            </a:endParaRPr>
          </a:p>
          <a:p>
            <a:pPr algn="ctr"/>
            <a:r>
              <a:rPr lang="uk-UA" sz="2800" b="1" dirty="0" smtClean="0">
                <a:latin typeface="Calibri" pitchFamily="34" charset="0"/>
              </a:rPr>
              <a:t>                                                     Білокур В.М.</a:t>
            </a:r>
            <a:endParaRPr lang="ru-RU" sz="28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ШКОЛА – МУЗЕЙ </a:t>
            </a:r>
            <a:endParaRPr lang="ru-RU" smtClean="0"/>
          </a:p>
        </p:txBody>
      </p:sp>
      <p:pic>
        <p:nvPicPr>
          <p:cNvPr id="25602" name="Picture 2" descr="C:\Users\YURII\Documents\Музей Б.В. М\DSCN13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YURII\Documents\Музей Б.В. М\м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YURII\Documents\Музей Б.В. М\м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YURII\Documents\Музей Б.В. М\DSCN13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YURII\Documents\Музей Б.В. М\DSCN13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YURII\Documents\Музей Б.В. М\DSCN13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YURII\Documents\Музей Б.В. М\піч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ЧАВУНИ</a:t>
            </a:r>
            <a:endParaRPr lang="ru-RU" smtClean="0"/>
          </a:p>
        </p:txBody>
      </p:sp>
      <p:pic>
        <p:nvPicPr>
          <p:cNvPr id="34818" name="Picture 2" descr="C:\Users\YURII\Documents\Музей Б.В. М\DSCN13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Users\YURII\Documents\Музей Б.В. М\глечик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85693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6866" name="Picture 2" descr="C:\Users\YURII\Documents\Музей Б.В. М\ночв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/>
              <a:t>Музей українознавства </a:t>
            </a:r>
            <a:r>
              <a:rPr lang="uk-UA" sz="3200" b="1" dirty="0" err="1" smtClean="0"/>
              <a:t>“Світлиця”</a:t>
            </a:r>
            <a:r>
              <a:rPr lang="uk-UA" sz="3200" b="1" dirty="0" smtClean="0"/>
              <a:t> 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Мета</a:t>
            </a:r>
            <a:r>
              <a:rPr lang="uk-UA" dirty="0" smtClean="0"/>
              <a:t>: залучати школярів до традиційної української культури, збагачувати та поповнювати музей новими експонатами;</a:t>
            </a:r>
          </a:p>
          <a:p>
            <a:r>
              <a:rPr lang="uk-UA" dirty="0" smtClean="0"/>
              <a:t> розвивати пізнавальний інтерес до матеріальних і духовних надбань рідного народу, до наших витоків;</a:t>
            </a:r>
          </a:p>
          <a:p>
            <a:r>
              <a:rPr lang="uk-UA" dirty="0" smtClean="0"/>
              <a:t> виховувати почуття патріотизму та національну свідомість, повагу до традицій і звичаїв свого народу.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7890" name="Picture 2" descr="C:\Users\YURII\Documents\Музей Б.В. М\DSCN13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C:\Users\YURII\Documents\Музей Б.В. М\DSCN13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115888"/>
            <a:ext cx="925195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ЛОПАТА</a:t>
            </a:r>
            <a:endParaRPr lang="ru-RU" smtClean="0"/>
          </a:p>
        </p:txBody>
      </p:sp>
      <p:pic>
        <p:nvPicPr>
          <p:cNvPr id="39938" name="Picture 2" descr="C:\Users\YURII\Documents\Музей Б.В. М\DSCN13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00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YURII\Documents\Музей Б.В. М\DSCN13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6" name="Picture 2" descr="C:\Users\YURII\Documents\Музей Б.В. М\пр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3010" name="Picture 2" descr="C:\Users\YURII\Documents\Музей Б.В. М\DSCN13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4" name="Picture 2" descr="C:\Users\YURII\Documents\Музей Б.В. М\пр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5058" name="Picture 2" descr="C:\Users\YURII\Documents\Музей Б.В. М\ткацтв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КОНОПЛІ</a:t>
            </a:r>
            <a:endParaRPr lang="ru-RU" smtClean="0"/>
          </a:p>
        </p:txBody>
      </p:sp>
      <p:pic>
        <p:nvPicPr>
          <p:cNvPr id="46082" name="Picture 2" descr="C:\Users\YURII\Documents\Музей Б.В. М\пряцтво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 ТЕРНИЦЯ</a:t>
            </a:r>
            <a:endParaRPr lang="ru-RU" smtClean="0"/>
          </a:p>
        </p:txBody>
      </p:sp>
      <p:pic>
        <p:nvPicPr>
          <p:cNvPr id="47106" name="Picture 2" descr="C:\Users\YURII\Documents\Музей Б.В. М\DSCN13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489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YURII\Documents\Музей Б.В. М\м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Users\YURII\Documents\Музей Б.В. М\DSCN13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28040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3" descr="C:\Users\YURII\Documents\Музей Б.В. М\DSCN13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0178" name="Picture 2" descr="C:\Users\YURII\Documents\Музей Б.В. М\пряцтво 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C:\Users\YURII\Documents\Музей Б.В. М\прял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C:\Users\YURII\Documents\Музей Б.В. М\DSCN13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3250" name="Picture 2" descr="C:\Users\YURII\Documents\Музей Б.В. М\DSCN13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3" descr="C:\Users\YURII\Documents\Музей Б.В. М\DSCN13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856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Users\YURII\Documents\Музей Б.В. М\DSCN13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Users\YURII\Documents\Музей Б.В. М\сорочк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Users\YURII\Documents\Музей Б.В. М\сорочка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15888"/>
            <a:ext cx="5761037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500174"/>
            <a:ext cx="74295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У музеї проводиться значна </a:t>
            </a:r>
            <a:r>
              <a:rPr lang="uk-UA" sz="2800" dirty="0" err="1" smtClean="0"/>
              <a:t>освітньо-виховна</a:t>
            </a:r>
            <a:r>
              <a:rPr lang="uk-UA" sz="2800" dirty="0" smtClean="0"/>
              <a:t> робота зі школярами на основі музейних зібрань.</a:t>
            </a:r>
          </a:p>
          <a:p>
            <a:r>
              <a:rPr lang="uk-UA" sz="2800" dirty="0" smtClean="0"/>
              <a:t> Учні долучаються до організації та проведення тематичних  заходів, які відбуваються в музеї.</a:t>
            </a:r>
          </a:p>
          <a:p>
            <a:r>
              <a:rPr lang="uk-UA" sz="2800" dirty="0" smtClean="0"/>
              <a:t>Готують разом з учителями екскурсії та  проводять їх.</a:t>
            </a:r>
          </a:p>
          <a:p>
            <a:r>
              <a:rPr lang="uk-UA" sz="2800" dirty="0" smtClean="0"/>
              <a:t>Тут часто проходять цікаві зустрічі з видатними земляками. Учні набувають життєвого досвіду </a:t>
            </a:r>
            <a:endParaRPr lang="ru-RU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:\Users\YURII\Documents\Музей Б.В. М\сорочка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964612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C:\Users\YURII\Documents\Музей Б.В. М\сорочка дитяч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135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Users\YURII\Documents\Музей Б.В. М\соррчка чоловіч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Users\YURII\Documents\Музей Б.В. М\DSCN13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Users\YURII\Documents\Музей Б.В. М\корсе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C:\Users\YURII\Documents\Музей Б.В. М\DSCN13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200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C:\Users\YURII\Documents\Музей Б.В. М\DSCN13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561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 descr="C:\Users\YURII\Documents\Музей Б.В. М\юп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C:\Users\YURII\Documents\Музей Б.В. М\взутт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C:\Users\YURII\Documents\Музей Б.В. М\прас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8856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YURII\Documents\Музей Б.В. М\м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C:\Users\YURII\Documents\Музей Б.В. М\праска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 descr="C:\Users\YURII\Documents\Музей Б.В. М\DSCN13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C:\Users\YURII\Documents\Музей Б.В. М\DSCN13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C:\Users\YURII\Documents\Музей Б.В. М\DSCN13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C:\Users\YURII\Documents\Музей Б.В. М\DSCN135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640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 descr="C:\Users\YURII\Documents\Музей Б.В. М\DSCN13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C:\Users\YURII\Documents\Музей Б.В. М\КАРТИН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C:\Users\YURII\Documents\Музей Б.В. М\р1-2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9432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C:\Users\YURII\Documents\Музей Б.В. М\р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C:\Users\YURII\Documents\Музей Б.В. М\р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YURII\Documents\Музей Б.В. М\м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C:\Users\YURII\Documents\Музей Б.В. М\DSCN13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C:\Users\YURII\Documents\Музей Б.В. М\DSCN13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489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C:\Users\YURII\Documents\Музей Б.В. М\DSCN13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3" descr="C:\Users\YURII\Documents\Музей Б.В. М\DSCN13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064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C:\Users\YURII\Documents\Музей Б.В. М\DSCN139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F:\МУЗЕЙ НИЧИПОРІВСЬКОГО НВО\фото музею\до музею\фото\Фото02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TextBox 1"/>
          <p:cNvSpPr txBox="1">
            <a:spLocks noChangeArrowheads="1"/>
          </p:cNvSpPr>
          <p:nvPr/>
        </p:nvSpPr>
        <p:spPr bwMode="auto">
          <a:xfrm>
            <a:off x="2411413" y="549275"/>
            <a:ext cx="3930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НІХТО НЕ ЗАБУТИЙ, НІЩО НЕ ЗАБУТЕ…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Picture 2" descr="F:\МУЗЕЙ НИЧИПОРІВСЬКОГО НВО\фото музею\до музею\фото\Фото02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 descr="F:\МУЗЕЙ НИЧИПОРІВСЬКОГО НВО\фото музею\до музею\фото\Фото023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620713"/>
            <a:ext cx="4876800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25538"/>
            <a:ext cx="475297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TextBox 1"/>
          <p:cNvSpPr txBox="1">
            <a:spLocks noChangeArrowheads="1"/>
          </p:cNvSpPr>
          <p:nvPr/>
        </p:nvSpPr>
        <p:spPr bwMode="auto">
          <a:xfrm>
            <a:off x="3059113" y="549275"/>
            <a:ext cx="1654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АНДРІЙ БОБИР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Рисунок 1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919288" y="1773238"/>
            <a:ext cx="45243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6" name="TextBox 2"/>
          <p:cNvSpPr txBox="1">
            <a:spLocks noChangeArrowheads="1"/>
          </p:cNvSpPr>
          <p:nvPr/>
        </p:nvSpPr>
        <p:spPr bwMode="auto">
          <a:xfrm>
            <a:off x="4181475" y="836613"/>
            <a:ext cx="2049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alibri" pitchFamily="34" charset="0"/>
              </a:rPr>
              <a:t>ВІКТОР СЕМЕНЯКА 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YURII\Documents\Музей Б.В. М\м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Рисунок 2" descr="G:\ГАЗЕТА\IMG_93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2289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Рисунок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33375"/>
            <a:ext cx="4608512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7" name="Рисунок 4" descr="upckp_stparaskevy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3575" y="3717925"/>
            <a:ext cx="4059238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Рисунок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005263"/>
            <a:ext cx="33115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TextBox 6"/>
          <p:cNvSpPr txBox="1">
            <a:spLocks noChangeArrowheads="1"/>
          </p:cNvSpPr>
          <p:nvPr/>
        </p:nvSpPr>
        <p:spPr bwMode="auto">
          <a:xfrm>
            <a:off x="755650" y="3351213"/>
            <a:ext cx="1931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>
                <a:latin typeface="Calibri" pitchFamily="34" charset="0"/>
              </a:rPr>
              <a:t>ЛЕЩЕНКО ІВАН </a:t>
            </a:r>
            <a:endParaRPr lang="ru-RU" sz="2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2" descr="C:\Users\YURII\Documents\Музей Б.В. М\DSCN13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C:\Users\YURII\Documents\Музей Б.В. М\DSCN13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 descr="C:\Users\YURII\Documents\Музей Б.В. М\DSCN13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2" descr="C:\Users\YURII\Documents\Музей Б.В. М\DSCN13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" descr="C:\Users\YURII\Documents\Музей Б.В. М\DSCN13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 descr="C:\Users\YURII\Documents\Музей Б.В. М\DSCN13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 descr="C:\Users\YURII\Documents\Музей Б.В. М\DSCN13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 descr="C:\Users\YURII\Documents\Музей Б.В. М\DSCN138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C:\Users\YURII\Documents\Музей Б.В. М\DSCN13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YURII\Documents\Музей Б.В. М\м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2" descr="C:\Users\YURII\Documents\Музей Б.В. М\DSCN14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49513" y="-1838325"/>
            <a:ext cx="14044613" cy="1053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2" descr="C:\Users\YURII\Documents\Музей Б.В. М\м-р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ШКОЛА</a:t>
            </a:r>
            <a:endParaRPr lang="ru-RU" smtClean="0"/>
          </a:p>
        </p:txBody>
      </p:sp>
      <p:pic>
        <p:nvPicPr>
          <p:cNvPr id="23554" name="Рисунок 14" descr="C:\Documents and Settings\Admin\Мои документы\x_d77cac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3175" cy="573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4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9763"/>
            <a:ext cx="9324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:\МУЗЕЙ НИЧИПОРІВСЬКОГО НВО\фото музею\до музею\фото\Фото02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20713"/>
            <a:ext cx="878522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148</Words>
  <Application>Microsoft Office PowerPoint</Application>
  <PresentationFormat>Экран (4:3)</PresentationFormat>
  <Paragraphs>26</Paragraphs>
  <Slides>82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5" baseType="lpstr">
      <vt:lpstr>Arial</vt:lpstr>
      <vt:lpstr>Calibri</vt:lpstr>
      <vt:lpstr>Тема Office</vt:lpstr>
      <vt:lpstr>Презентация PowerPoint</vt:lpstr>
      <vt:lpstr>Музей українознавства “Світлиця”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ШКОЛА – МУЗЕЙ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ЧАВУНИ</vt:lpstr>
      <vt:lpstr>Презентация PowerPoint</vt:lpstr>
      <vt:lpstr>Презентация PowerPoint</vt:lpstr>
      <vt:lpstr>Презентация PowerPoint</vt:lpstr>
      <vt:lpstr>Презентация PowerPoint</vt:lpstr>
      <vt:lpstr>ЛОПАТА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КОНОПЛІ</vt:lpstr>
      <vt:lpstr> ТЕРНИЦЯ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ШКОЛА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УКРАЇНОЗНАВСТВА «СВІТЛИЦЯ»</dc:title>
  <dc:creator>USER</dc:creator>
  <cp:lastModifiedBy>userok</cp:lastModifiedBy>
  <cp:revision>34</cp:revision>
  <dcterms:modified xsi:type="dcterms:W3CDTF">2017-06-22T07:11:16Z</dcterms:modified>
</cp:coreProperties>
</file>